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7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BF0D7-4CF1-4423-BA66-9EBD22AD068F}"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748814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BF0D7-4CF1-4423-BA66-9EBD22AD068F}"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207483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BF0D7-4CF1-4423-BA66-9EBD22AD068F}"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151491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BF0D7-4CF1-4423-BA66-9EBD22AD068F}"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180601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BF0D7-4CF1-4423-BA66-9EBD22AD068F}" type="datetimeFigureOut">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318571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8BF0D7-4CF1-4423-BA66-9EBD22AD068F}"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2173574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8BF0D7-4CF1-4423-BA66-9EBD22AD068F}" type="datetimeFigureOut">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388539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8BF0D7-4CF1-4423-BA66-9EBD22AD068F}" type="datetimeFigureOut">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1073756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BF0D7-4CF1-4423-BA66-9EBD22AD068F}" type="datetimeFigureOut">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150909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BF0D7-4CF1-4423-BA66-9EBD22AD068F}"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180652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BF0D7-4CF1-4423-BA66-9EBD22AD068F}" type="datetimeFigureOut">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77F50F-BC02-4459-A4AA-8AA84826E096}" type="slidenum">
              <a:rPr lang="en-US" smtClean="0"/>
              <a:t>‹#›</a:t>
            </a:fld>
            <a:endParaRPr lang="en-US"/>
          </a:p>
        </p:txBody>
      </p:sp>
    </p:spTree>
    <p:extLst>
      <p:ext uri="{BB962C8B-B14F-4D97-AF65-F5344CB8AC3E}">
        <p14:creationId xmlns:p14="http://schemas.microsoft.com/office/powerpoint/2010/main" val="333212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BF0D7-4CF1-4423-BA66-9EBD22AD068F}" type="datetimeFigureOut">
              <a:rPr lang="en-US" smtClean="0"/>
              <a:t>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7F50F-BC02-4459-A4AA-8AA84826E096}" type="slidenum">
              <a:rPr lang="en-US" smtClean="0"/>
              <a:t>‹#›</a:t>
            </a:fld>
            <a:endParaRPr lang="en-US"/>
          </a:p>
        </p:txBody>
      </p:sp>
    </p:spTree>
    <p:extLst>
      <p:ext uri="{BB962C8B-B14F-4D97-AF65-F5344CB8AC3E}">
        <p14:creationId xmlns:p14="http://schemas.microsoft.com/office/powerpoint/2010/main" val="26518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Post-Investigation Discussion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3643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Post-Investigation Discussion</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FF0000"/>
                </a:solidFill>
              </a:rPr>
              <a:t>1.How </a:t>
            </a:r>
            <a:r>
              <a:rPr lang="en-US" dirty="0">
                <a:solidFill>
                  <a:srgbClr val="FF0000"/>
                </a:solidFill>
              </a:rPr>
              <a:t>would you describe the reactions in terms of energy flow and systems? </a:t>
            </a:r>
            <a:endParaRPr lang="en-US" dirty="0" smtClean="0">
              <a:solidFill>
                <a:srgbClr val="FF0000"/>
              </a:solidFill>
            </a:endParaRPr>
          </a:p>
          <a:p>
            <a:pPr marL="0" indent="0">
              <a:buNone/>
            </a:pPr>
            <a:r>
              <a:rPr lang="en-US" dirty="0"/>
              <a:t>I</a:t>
            </a:r>
            <a:r>
              <a:rPr lang="en-US" dirty="0" smtClean="0"/>
              <a:t>n </a:t>
            </a:r>
            <a:r>
              <a:rPr lang="en-US" dirty="0"/>
              <a:t>an exothermic reaction, the energy contained in the reactants (sodium bicarbonate and calcium chloride) flows out of the reactants and into the water as the result of the reaction. In an endothermic reaction, energy from the water flows into and is absorbed by the products as a result of the reaction</a:t>
            </a:r>
            <a:r>
              <a:rPr lang="en-US" dirty="0" smtClean="0"/>
              <a:t>.</a:t>
            </a:r>
            <a:endParaRPr lang="en-US" dirty="0"/>
          </a:p>
        </p:txBody>
      </p:sp>
    </p:spTree>
    <p:extLst>
      <p:ext uri="{BB962C8B-B14F-4D97-AF65-F5344CB8AC3E}">
        <p14:creationId xmlns:p14="http://schemas.microsoft.com/office/powerpoint/2010/main" val="26746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Investigation Reaction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0000"/>
                </a:solidFill>
              </a:rPr>
              <a:t>2.How would you describe the reactions in terms of bond energy? </a:t>
            </a:r>
          </a:p>
          <a:p>
            <a:pPr marL="0" indent="0">
              <a:buNone/>
            </a:pPr>
            <a:r>
              <a:rPr lang="en-US" dirty="0" smtClean="0"/>
              <a:t>Each of the reactants is a molecule that is held together by chemical bonds of the electrical attraction of charged particles. In an exothermic reaction, the breaking of the chemical bonds between the molecules of the reactants releases energy into the system. In an endothermic reaction, the forming of new chemical bonds absorbs energy from the system.</a:t>
            </a:r>
          </a:p>
          <a:p>
            <a:endParaRPr lang="en-US" dirty="0"/>
          </a:p>
        </p:txBody>
      </p:sp>
    </p:spTree>
    <p:extLst>
      <p:ext uri="{BB962C8B-B14F-4D97-AF65-F5344CB8AC3E}">
        <p14:creationId xmlns:p14="http://schemas.microsoft.com/office/powerpoint/2010/main" val="370336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 </a:t>
            </a:r>
            <a:r>
              <a:rPr lang="en-US" dirty="0" smtClean="0"/>
              <a:t>Investigation Discussion</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3.How could you illustrate the release or absorption of energy from a chemical reaction? </a:t>
            </a:r>
          </a:p>
          <a:p>
            <a:pPr marL="0" indent="0">
              <a:buNone/>
            </a:pPr>
            <a:r>
              <a:rPr lang="en-US" dirty="0" smtClean="0"/>
              <a:t>The graphs of the investigated reactions are one type of model that illustrates the release and absorption of energy. You could also draw a series of diagrams of the molecules, atoms, and bonds involved in each reaction.</a:t>
            </a:r>
          </a:p>
          <a:p>
            <a:endParaRPr lang="en-US" dirty="0" smtClean="0"/>
          </a:p>
        </p:txBody>
      </p:sp>
    </p:spTree>
    <p:extLst>
      <p:ext uri="{BB962C8B-B14F-4D97-AF65-F5344CB8AC3E}">
        <p14:creationId xmlns:p14="http://schemas.microsoft.com/office/powerpoint/2010/main" val="223563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51</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Post-Investigation Discussion</vt:lpstr>
      <vt:lpstr>Post-Investigation Discussion </vt:lpstr>
      <vt:lpstr>Post- Investigation Reaction</vt:lpstr>
      <vt:lpstr>Post- Investigation Discussion</vt:lpstr>
    </vt:vector>
  </TitlesOfParts>
  <Company>Information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Bromme</dc:creator>
  <cp:lastModifiedBy>leon</cp:lastModifiedBy>
  <cp:revision>3</cp:revision>
  <dcterms:created xsi:type="dcterms:W3CDTF">2017-01-31T21:26:12Z</dcterms:created>
  <dcterms:modified xsi:type="dcterms:W3CDTF">2017-02-01T22:37:37Z</dcterms:modified>
</cp:coreProperties>
</file>